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b347d37c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b347d37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b347d37c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b347d37c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b347d37c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b347d37c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b347d37c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b347d37c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b347d37ca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b347d37ca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 recommendations from your project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Carbon reduction potential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 savings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and Motivation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Describe your organization, and any sustainability initiatives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Describe your carbon reduction project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Carbon Reductions and Cost Savings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Present and discuss carbon reductions.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Present main conversions and assumptions made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Illustrate the magnitude of carbon savings (e.g. equivalent to offsetting the annual emissions of 30 Americans)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Present and discuss cost savings.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Include net present value. For projects needing an upfront investment, include return on investment and payback period.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Co-benefits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Describe co-benefits of adopting your recommendations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Describe any potential roadblocks for implementing your recommendations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suggestions for minimizing negative outcomes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status of your project, and future work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